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79" r:id="rId2"/>
  </p:sldMasterIdLst>
  <p:sldIdLst>
    <p:sldId id="266" r:id="rId3"/>
    <p:sldId id="257" r:id="rId4"/>
    <p:sldId id="299" r:id="rId5"/>
    <p:sldId id="30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B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16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313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204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67939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88518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15815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38627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53314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24891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682881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66583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309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2178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45502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936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80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81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71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14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41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50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21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58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33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ebp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F69D1C-65FE-12A7-10A5-974D2827404C}"/>
              </a:ext>
            </a:extLst>
          </p:cNvPr>
          <p:cNvSpPr/>
          <p:nvPr/>
        </p:nvSpPr>
        <p:spPr>
          <a:xfrm>
            <a:off x="0" y="-19050"/>
            <a:ext cx="12192000" cy="68961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49" name="Sous-titre 448"/>
          <p:cNvSpPr>
            <a:spLocks noGrp="1"/>
          </p:cNvSpPr>
          <p:nvPr>
            <p:ph type="subTitle" idx="1"/>
          </p:nvPr>
        </p:nvSpPr>
        <p:spPr>
          <a:xfrm>
            <a:off x="9689056" y="2511023"/>
            <a:ext cx="1941984" cy="720080"/>
          </a:xfr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tx1"/>
                </a:solidFill>
                <a:latin typeface="Arial Black" panose="020B0A04020102020204" pitchFamily="34" charset="0"/>
              </a:rPr>
              <a:t>Jour 7</a:t>
            </a:r>
            <a:endParaRPr lang="fr-FR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3E7670-923B-4901-A053-8510B254E2DC}"/>
              </a:ext>
            </a:extLst>
          </p:cNvPr>
          <p:cNvSpPr/>
          <p:nvPr/>
        </p:nvSpPr>
        <p:spPr>
          <a:xfrm>
            <a:off x="10624044" y="3231103"/>
            <a:ext cx="72008" cy="1368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AE34ABAC-0E55-4C36-DC52-B6987084FD93}"/>
              </a:ext>
            </a:extLst>
          </p:cNvPr>
          <p:cNvSpPr/>
          <p:nvPr/>
        </p:nvSpPr>
        <p:spPr>
          <a:xfrm>
            <a:off x="6527800" y="4526280"/>
            <a:ext cx="7030720" cy="331216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orme libre : forme 7">
            <a:extLst>
              <a:ext uri="{FF2B5EF4-FFF2-40B4-BE49-F238E27FC236}">
                <a16:creationId xmlns:a16="http://schemas.microsoft.com/office/drawing/2014/main" id="{C5A3369E-B2EB-B111-4D64-37C98D778908}"/>
              </a:ext>
            </a:extLst>
          </p:cNvPr>
          <p:cNvSpPr/>
          <p:nvPr/>
        </p:nvSpPr>
        <p:spPr>
          <a:xfrm>
            <a:off x="-50800" y="5565842"/>
            <a:ext cx="13157200" cy="1564640"/>
          </a:xfrm>
          <a:custGeom>
            <a:avLst/>
            <a:gdLst>
              <a:gd name="connsiteX0" fmla="*/ 0 w 12237720"/>
              <a:gd name="connsiteY0" fmla="*/ 1332751 h 1581671"/>
              <a:gd name="connsiteX1" fmla="*/ 5760720 w 12237720"/>
              <a:gd name="connsiteY1" fmla="*/ 1791 h 1581671"/>
              <a:gd name="connsiteX2" fmla="*/ 12237720 w 12237720"/>
              <a:gd name="connsiteY2" fmla="*/ 1581671 h 1581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37720" h="1581671">
                <a:moveTo>
                  <a:pt x="0" y="1332751"/>
                </a:moveTo>
                <a:cubicBezTo>
                  <a:pt x="1860550" y="646527"/>
                  <a:pt x="3721100" y="-39696"/>
                  <a:pt x="5760720" y="1791"/>
                </a:cubicBezTo>
                <a:cubicBezTo>
                  <a:pt x="7800340" y="43278"/>
                  <a:pt x="10019030" y="812474"/>
                  <a:pt x="12237720" y="1581671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Nuage 13">
            <a:extLst>
              <a:ext uri="{FF2B5EF4-FFF2-40B4-BE49-F238E27FC236}">
                <a16:creationId xmlns:a16="http://schemas.microsoft.com/office/drawing/2014/main" id="{3AA2245E-F89F-6CD9-B43D-3FDF158EF062}"/>
              </a:ext>
            </a:extLst>
          </p:cNvPr>
          <p:cNvSpPr/>
          <p:nvPr/>
        </p:nvSpPr>
        <p:spPr>
          <a:xfrm>
            <a:off x="828480" y="314030"/>
            <a:ext cx="3409124" cy="2011679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8" name="Titre 447"/>
          <p:cNvSpPr>
            <a:spLocks noGrp="1"/>
          </p:cNvSpPr>
          <p:nvPr>
            <p:ph type="ctrTitle"/>
          </p:nvPr>
        </p:nvSpPr>
        <p:spPr>
          <a:xfrm>
            <a:off x="6096000" y="393934"/>
            <a:ext cx="5801804" cy="1704105"/>
          </a:xfr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fr-FR" sz="6000" b="1" dirty="0"/>
              <a:t>Les vacances de Mathilde et Bastien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F88B5326-5DD7-A291-92E3-C0C1C026444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79256">
            <a:off x="1492717" y="1955335"/>
            <a:ext cx="5657850" cy="4286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solidFill>
                  <a:srgbClr val="92D050"/>
                </a:solidFill>
              </a:rPr>
              <a:t>L’histoire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/>
        </p:nvSpPr>
        <p:spPr>
          <a:xfrm>
            <a:off x="1372503" y="1634835"/>
            <a:ext cx="9269767" cy="4583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fr-FR" dirty="0">
                <a:solidFill>
                  <a:prstClr val="black"/>
                </a:solidFill>
                <a:latin typeface="Calibri"/>
              </a:rPr>
              <a:t>Il ne reste que 2 jours de vacances pour Mathilde et Bastien.</a:t>
            </a:r>
          </a:p>
          <a:p>
            <a:pPr marL="0" lvl="0" indent="0">
              <a:buNone/>
            </a:pPr>
            <a:r>
              <a:rPr lang="fr-FR" dirty="0">
                <a:solidFill>
                  <a:prstClr val="black"/>
                </a:solidFill>
                <a:latin typeface="Calibri"/>
              </a:rPr>
              <a:t>Dans le camping de Mathilde, l’activité proposée est de mettre en scène une pièce de théâtre. Elle a tellement hâte d’y être.</a:t>
            </a:r>
          </a:p>
          <a:p>
            <a:pPr marL="0" lvl="0" indent="0">
              <a:buNone/>
            </a:pPr>
            <a:r>
              <a:rPr lang="fr-FR" dirty="0">
                <a:solidFill>
                  <a:prstClr val="black"/>
                </a:solidFill>
                <a:latin typeface="Calibri"/>
              </a:rPr>
              <a:t>Bastien, lui, préfère une activité géométrique. La symétrie, ça vous dit quelque </a:t>
            </a:r>
            <a:r>
              <a:rPr lang="fr-FR">
                <a:solidFill>
                  <a:prstClr val="black"/>
                </a:solidFill>
                <a:latin typeface="Calibri"/>
              </a:rPr>
              <a:t>chose ?</a:t>
            </a:r>
            <a:endParaRPr lang="fr-FR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718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0EDB4E-44DC-4C22-B11B-A43828B41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226" y="235258"/>
            <a:ext cx="10959547" cy="90442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800" dirty="0"/>
              <a:t>                                                                        </a:t>
            </a:r>
            <a:r>
              <a:rPr lang="fr-FR" dirty="0">
                <a:solidFill>
                  <a:srgbClr val="92D050"/>
                </a:solidFill>
              </a:rPr>
              <a:t>La saynète de Mathilde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64EF348-EA9C-4F5F-9982-304231784E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226" y="1388197"/>
            <a:ext cx="9601198" cy="3318975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24:</a:t>
            </a:r>
          </a:p>
          <a:p>
            <a:pPr marL="45720" indent="0">
              <a:buNone/>
            </a:pPr>
            <a:r>
              <a:rPr lang="fr-FR" sz="2400" b="1" dirty="0">
                <a:solidFill>
                  <a:prstClr val="black"/>
                </a:solidFill>
                <a:ea typeface="+mj-ea"/>
                <a:cs typeface="+mj-cs"/>
              </a:rPr>
              <a:t>Joue la pièce de </a:t>
            </a:r>
            <a:r>
              <a:rPr lang="fr-FR" sz="2400" b="1" dirty="0" err="1">
                <a:solidFill>
                  <a:prstClr val="black"/>
                </a:solidFill>
                <a:ea typeface="+mj-ea"/>
                <a:cs typeface="+mj-cs"/>
              </a:rPr>
              <a:t>Mip</a:t>
            </a:r>
            <a:r>
              <a:rPr lang="fr-FR" sz="2400" b="1" dirty="0">
                <a:solidFill>
                  <a:prstClr val="black"/>
                </a:solidFill>
                <a:ea typeface="+mj-ea"/>
                <a:cs typeface="+mj-cs"/>
              </a:rPr>
              <a:t> et Lo avec d’autres élèves.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8BE9EB6-A387-B20F-490D-6259D8F4A7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125" y="2621478"/>
            <a:ext cx="4602018" cy="3306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476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0EDB4E-44DC-4C22-B11B-A43828B41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608" y="304800"/>
            <a:ext cx="10840279" cy="12192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dirty="0">
                <a:solidFill>
                  <a:srgbClr val="92D050"/>
                </a:solidFill>
              </a:rPr>
              <a:t>Le blason de Bastien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16A3549-DCFC-48B9-9CA8-534A94577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035" y="1664749"/>
            <a:ext cx="10600582" cy="47758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25:</a:t>
            </a:r>
          </a:p>
          <a:p>
            <a:pPr marL="45720" indent="0">
              <a:buNone/>
            </a:pPr>
            <a:r>
              <a:rPr lang="fr-FR" sz="2400" b="1" dirty="0">
                <a:solidFill>
                  <a:schemeClr val="tx1"/>
                </a:solidFill>
              </a:rPr>
              <a:t>Dessine le symétrique </a:t>
            </a:r>
          </a:p>
          <a:p>
            <a:pPr marL="45720" indent="0">
              <a:buNone/>
            </a:pPr>
            <a:r>
              <a:rPr lang="fr-FR" sz="2400" b="1" dirty="0">
                <a:solidFill>
                  <a:schemeClr val="tx1"/>
                </a:solidFill>
              </a:rPr>
              <a:t>par rapport à l’axe.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8E68F9E-754C-412D-B8C7-100AC715AD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7914" y="2179654"/>
            <a:ext cx="4119239" cy="4469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2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99</Words>
  <Application>Microsoft Office PowerPoint</Application>
  <PresentationFormat>Grand écran</PresentationFormat>
  <Paragraphs>13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Calibri</vt:lpstr>
      <vt:lpstr>Corbel</vt:lpstr>
      <vt:lpstr>Thème Office</vt:lpstr>
      <vt:lpstr>Base</vt:lpstr>
      <vt:lpstr>Les vacances de Mathilde et Bastien</vt:lpstr>
      <vt:lpstr>L’histoire</vt:lpstr>
      <vt:lpstr>                                                                        La saynète de Mathilde</vt:lpstr>
      <vt:lpstr>Le blason de Bastien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</dc:title>
  <dc:creator>MHF</dc:creator>
  <cp:lastModifiedBy>NP</cp:lastModifiedBy>
  <cp:revision>60</cp:revision>
  <dcterms:created xsi:type="dcterms:W3CDTF">2021-06-27T12:28:36Z</dcterms:created>
  <dcterms:modified xsi:type="dcterms:W3CDTF">2022-07-02T10:08:24Z</dcterms:modified>
</cp:coreProperties>
</file>